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7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278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75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68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116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852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383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261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14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70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14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30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491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45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Tata</dc:creator>
  <cp:lastModifiedBy>Francisco Javier Mercado Castro</cp:lastModifiedBy>
  <cp:revision>6</cp:revision>
  <dcterms:created xsi:type="dcterms:W3CDTF">2018-05-27T22:40:57Z</dcterms:created>
  <dcterms:modified xsi:type="dcterms:W3CDTF">2018-06-18T11:28:15Z</dcterms:modified>
</cp:coreProperties>
</file>