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78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75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68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16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52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83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61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14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70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14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30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FFE8F-2EA5-4AEC-8BCA-D0F373E7CFC6}" type="datetimeFigureOut">
              <a:rPr lang="es-ES" smtClean="0"/>
              <a:t>18/06/2018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A5804-5D35-4351-8BEF-8AD506189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91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5877272"/>
            <a:ext cx="2013121" cy="19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Tata</dc:creator>
  <cp:lastModifiedBy>Francisco Javier Mercado Castro</cp:lastModifiedBy>
  <cp:revision>6</cp:revision>
  <dcterms:created xsi:type="dcterms:W3CDTF">2018-05-27T22:40:57Z</dcterms:created>
  <dcterms:modified xsi:type="dcterms:W3CDTF">2018-06-18T11:28:08Z</dcterms:modified>
</cp:coreProperties>
</file>